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3"/>
  </p:notesMasterIdLst>
  <p:sldIdLst>
    <p:sldId id="256" r:id="rId5"/>
    <p:sldId id="1138" r:id="rId6"/>
    <p:sldId id="1458" r:id="rId7"/>
    <p:sldId id="1459" r:id="rId8"/>
    <p:sldId id="1460" r:id="rId9"/>
    <p:sldId id="1461" r:id="rId10"/>
    <p:sldId id="1462" r:id="rId11"/>
    <p:sldId id="1463" r:id="rId12"/>
    <p:sldId id="1464" r:id="rId13"/>
    <p:sldId id="1198" r:id="rId14"/>
    <p:sldId id="1257" r:id="rId15"/>
    <p:sldId id="1258" r:id="rId16"/>
    <p:sldId id="995" r:id="rId17"/>
    <p:sldId id="1055" r:id="rId18"/>
    <p:sldId id="993" r:id="rId19"/>
    <p:sldId id="998" r:id="rId20"/>
    <p:sldId id="1000" r:id="rId21"/>
    <p:sldId id="1001" r:id="rId22"/>
    <p:sldId id="996" r:id="rId23"/>
    <p:sldId id="1006" r:id="rId24"/>
    <p:sldId id="994" r:id="rId25"/>
    <p:sldId id="1061" r:id="rId26"/>
    <p:sldId id="1004" r:id="rId27"/>
    <p:sldId id="1032" r:id="rId28"/>
    <p:sldId id="1059" r:id="rId29"/>
    <p:sldId id="1060" r:id="rId30"/>
    <p:sldId id="1009" r:id="rId31"/>
    <p:sldId id="1034" r:id="rId32"/>
    <p:sldId id="1457" r:id="rId33"/>
    <p:sldId id="1056" r:id="rId34"/>
    <p:sldId id="1058" r:id="rId35"/>
    <p:sldId id="1012" r:id="rId36"/>
    <p:sldId id="1039" r:id="rId37"/>
    <p:sldId id="1035" r:id="rId38"/>
    <p:sldId id="1016" r:id="rId39"/>
    <p:sldId id="1036" r:id="rId40"/>
    <p:sldId id="1037" r:id="rId41"/>
    <p:sldId id="1018" r:id="rId42"/>
    <p:sldId id="1021" r:id="rId43"/>
    <p:sldId id="1038" r:id="rId44"/>
    <p:sldId id="1062" r:id="rId45"/>
    <p:sldId id="1029" r:id="rId46"/>
    <p:sldId id="1065" r:id="rId47"/>
    <p:sldId id="1068" r:id="rId48"/>
    <p:sldId id="1063" r:id="rId49"/>
    <p:sldId id="1069" r:id="rId50"/>
    <p:sldId id="1070" r:id="rId51"/>
    <p:sldId id="1071" r:id="rId52"/>
    <p:sldId id="1235" r:id="rId53"/>
    <p:sldId id="1264" r:id="rId54"/>
    <p:sldId id="1268" r:id="rId55"/>
    <p:sldId id="1269" r:id="rId56"/>
    <p:sldId id="1271" r:id="rId57"/>
    <p:sldId id="1270" r:id="rId58"/>
    <p:sldId id="1261" r:id="rId59"/>
    <p:sldId id="1262" r:id="rId60"/>
    <p:sldId id="1263" r:id="rId61"/>
    <p:sldId id="1275" r:id="rId62"/>
    <p:sldId id="1276" r:id="rId63"/>
    <p:sldId id="1279" r:id="rId64"/>
    <p:sldId id="1277" r:id="rId65"/>
    <p:sldId id="1280" r:id="rId66"/>
    <p:sldId id="1281" r:id="rId67"/>
    <p:sldId id="1283" r:id="rId68"/>
    <p:sldId id="1284" r:id="rId69"/>
    <p:sldId id="1301" r:id="rId70"/>
    <p:sldId id="1298" r:id="rId71"/>
    <p:sldId id="1299" r:id="rId72"/>
    <p:sldId id="1303" r:id="rId73"/>
    <p:sldId id="1304" r:id="rId74"/>
    <p:sldId id="1305" r:id="rId75"/>
    <p:sldId id="1282" r:id="rId76"/>
    <p:sldId id="1307" r:id="rId77"/>
    <p:sldId id="1286" r:id="rId78"/>
    <p:sldId id="1311" r:id="rId79"/>
    <p:sldId id="1465" r:id="rId80"/>
    <p:sldId id="1294" r:id="rId81"/>
    <p:sldId id="1287" r:id="rId82"/>
    <p:sldId id="1312" r:id="rId83"/>
    <p:sldId id="1315" r:id="rId84"/>
    <p:sldId id="1316" r:id="rId85"/>
    <p:sldId id="1317" r:id="rId86"/>
    <p:sldId id="1314" r:id="rId87"/>
    <p:sldId id="1318" r:id="rId88"/>
    <p:sldId id="1295" r:id="rId89"/>
    <p:sldId id="1319" r:id="rId90"/>
    <p:sldId id="1289" r:id="rId91"/>
    <p:sldId id="1313" r:id="rId92"/>
    <p:sldId id="1466" r:id="rId93"/>
    <p:sldId id="1467" r:id="rId94"/>
    <p:sldId id="1468" r:id="rId95"/>
    <p:sldId id="1297" r:id="rId96"/>
    <p:sldId id="1291" r:id="rId97"/>
    <p:sldId id="1320" r:id="rId98"/>
    <p:sldId id="1296" r:id="rId99"/>
    <p:sldId id="1322" r:id="rId100"/>
    <p:sldId id="1293" r:id="rId101"/>
    <p:sldId id="1292" r:id="rId102"/>
    <p:sldId id="1321" r:id="rId103"/>
    <p:sldId id="1323" r:id="rId104"/>
    <p:sldId id="1333" r:id="rId105"/>
    <p:sldId id="1324" r:id="rId106"/>
    <p:sldId id="1334" r:id="rId107"/>
    <p:sldId id="1329" r:id="rId108"/>
    <p:sldId id="1097" r:id="rId109"/>
    <p:sldId id="1089" r:id="rId110"/>
    <p:sldId id="1331" r:id="rId111"/>
    <p:sldId id="1332" r:id="rId112"/>
    <p:sldId id="1335" r:id="rId113"/>
    <p:sldId id="1337" r:id="rId114"/>
    <p:sldId id="1339" r:id="rId115"/>
    <p:sldId id="1092" r:id="rId116"/>
    <p:sldId id="1336" r:id="rId117"/>
    <p:sldId id="1338" r:id="rId118"/>
    <p:sldId id="1091" r:id="rId119"/>
    <p:sldId id="1308" r:id="rId120"/>
    <p:sldId id="1366" r:id="rId121"/>
    <p:sldId id="1364" r:id="rId122"/>
    <p:sldId id="1365" r:id="rId123"/>
    <p:sldId id="1361" r:id="rId124"/>
    <p:sldId id="1362" r:id="rId125"/>
    <p:sldId id="1363" r:id="rId126"/>
    <p:sldId id="1309" r:id="rId127"/>
    <p:sldId id="1368" r:id="rId128"/>
    <p:sldId id="1367" r:id="rId129"/>
    <p:sldId id="1369" r:id="rId130"/>
    <p:sldId id="1371" r:id="rId131"/>
    <p:sldId id="1370" r:id="rId132"/>
    <p:sldId id="1340" r:id="rId133"/>
    <p:sldId id="1341" r:id="rId134"/>
    <p:sldId id="1376" r:id="rId135"/>
    <p:sldId id="1377" r:id="rId136"/>
    <p:sldId id="1378" r:id="rId137"/>
    <p:sldId id="1344" r:id="rId138"/>
    <p:sldId id="1372" r:id="rId139"/>
    <p:sldId id="1343" r:id="rId140"/>
    <p:sldId id="1373" r:id="rId141"/>
    <p:sldId id="1374" r:id="rId142"/>
    <p:sldId id="1379" r:id="rId143"/>
    <p:sldId id="1375" r:id="rId144"/>
    <p:sldId id="1348" r:id="rId145"/>
    <p:sldId id="1350" r:id="rId146"/>
    <p:sldId id="1351" r:id="rId147"/>
    <p:sldId id="1352" r:id="rId148"/>
    <p:sldId id="1386" r:id="rId149"/>
    <p:sldId id="1357" r:id="rId150"/>
    <p:sldId id="1353" r:id="rId151"/>
    <p:sldId id="1380" r:id="rId152"/>
    <p:sldId id="1383" r:id="rId153"/>
    <p:sldId id="1385" r:id="rId154"/>
    <p:sldId id="1381" r:id="rId155"/>
    <p:sldId id="1382" r:id="rId156"/>
    <p:sldId id="1358" r:id="rId157"/>
    <p:sldId id="1387" r:id="rId158"/>
    <p:sldId id="1388" r:id="rId159"/>
    <p:sldId id="1355" r:id="rId160"/>
    <p:sldId id="1345" r:id="rId161"/>
    <p:sldId id="1346" r:id="rId162"/>
    <p:sldId id="1391" r:id="rId163"/>
    <p:sldId id="1395" r:id="rId164"/>
    <p:sldId id="1396" r:id="rId165"/>
    <p:sldId id="1394" r:id="rId166"/>
    <p:sldId id="1411" r:id="rId167"/>
    <p:sldId id="1412" r:id="rId168"/>
    <p:sldId id="1413" r:id="rId169"/>
    <p:sldId id="1414" r:id="rId170"/>
    <p:sldId id="1417" r:id="rId171"/>
    <p:sldId id="1415" r:id="rId172"/>
    <p:sldId id="1419" r:id="rId173"/>
    <p:sldId id="1422" r:id="rId174"/>
    <p:sldId id="1430" r:id="rId175"/>
    <p:sldId id="1416" r:id="rId176"/>
    <p:sldId id="1421" r:id="rId177"/>
    <p:sldId id="1423" r:id="rId178"/>
    <p:sldId id="1425" r:id="rId179"/>
    <p:sldId id="1426" r:id="rId180"/>
    <p:sldId id="1431" r:id="rId181"/>
    <p:sldId id="1427" r:id="rId182"/>
    <p:sldId id="1428" r:id="rId183"/>
    <p:sldId id="1432" r:id="rId184"/>
    <p:sldId id="1438" r:id="rId185"/>
    <p:sldId id="1409" r:id="rId186"/>
    <p:sldId id="1410" r:id="rId187"/>
    <p:sldId id="1407" r:id="rId188"/>
    <p:sldId id="1405" r:id="rId189"/>
    <p:sldId id="1406" r:id="rId190"/>
    <p:sldId id="1398" r:id="rId191"/>
    <p:sldId id="1399" r:id="rId192"/>
    <p:sldId id="1400" r:id="rId193"/>
    <p:sldId id="1433" r:id="rId194"/>
    <p:sldId id="1435" r:id="rId195"/>
    <p:sldId id="1439" r:id="rId196"/>
    <p:sldId id="1447" r:id="rId197"/>
    <p:sldId id="1448" r:id="rId198"/>
    <p:sldId id="1449" r:id="rId199"/>
    <p:sldId id="1450" r:id="rId200"/>
    <p:sldId id="1451" r:id="rId201"/>
    <p:sldId id="1440" r:id="rId202"/>
    <p:sldId id="1446" r:id="rId203"/>
    <p:sldId id="1452" r:id="rId204"/>
    <p:sldId id="1441" r:id="rId205"/>
    <p:sldId id="1453" r:id="rId206"/>
    <p:sldId id="1445" r:id="rId207"/>
    <p:sldId id="1454" r:id="rId208"/>
    <p:sldId id="1456" r:id="rId209"/>
    <p:sldId id="1455" r:id="rId210"/>
    <p:sldId id="1390" r:id="rId211"/>
    <p:sldId id="1436" r:id="rId212"/>
    <p:sldId id="1342" r:id="rId213"/>
    <p:sldId id="1389" r:id="rId214"/>
    <p:sldId id="1354" r:id="rId215"/>
    <p:sldId id="1306" r:id="rId216"/>
    <p:sldId id="278" r:id="rId217"/>
    <p:sldId id="1256" r:id="rId218"/>
    <p:sldId id="1197" r:id="rId219"/>
    <p:sldId id="1223" r:id="rId220"/>
    <p:sldId id="817" r:id="rId221"/>
    <p:sldId id="1254" r:id="rId2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EFBD9-E72F-C540-B43C-DFA80D608FB6}" v="2" dt="2024-06-24T06:47:36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536"/>
  </p:normalViewPr>
  <p:slideViewPr>
    <p:cSldViewPr snapToGrid="0" snapToObjects="1">
      <p:cViewPr varScale="1">
        <p:scale>
          <a:sx n="113" d="100"/>
          <a:sy n="113" d="100"/>
        </p:scale>
        <p:origin x="208" y="54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microsoft.com/office/2015/10/relationships/revisionInfo" Target="revisionInfo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commentAuthors" Target="commentAuthor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7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29.png"/><Relationship Id="rId4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82.png"/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80.png"/><Relationship Id="rId5" Type="http://schemas.openxmlformats.org/officeDocument/2006/relationships/image" Target="../media/image77.svg"/><Relationship Id="rId15" Type="http://schemas.openxmlformats.org/officeDocument/2006/relationships/image" Target="../media/image31.png"/><Relationship Id="rId10" Type="http://schemas.openxmlformats.org/officeDocument/2006/relationships/image" Target="../media/image4.svg"/><Relationship Id="rId4" Type="http://schemas.openxmlformats.org/officeDocument/2006/relationships/image" Target="../media/image76.png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7.svg"/><Relationship Id="rId7" Type="http://schemas.openxmlformats.org/officeDocument/2006/relationships/image" Target="../media/image91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tiff"/><Relationship Id="rId9" Type="http://schemas.openxmlformats.org/officeDocument/2006/relationships/image" Target="../media/image85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3" Type="http://schemas.openxmlformats.org/officeDocument/2006/relationships/image" Target="../media/image87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5" Type="http://schemas.openxmlformats.org/officeDocument/2006/relationships/image" Target="../media/image91.tiff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18" Type="http://schemas.openxmlformats.org/officeDocument/2006/relationships/image" Target="../media/image101.png"/><Relationship Id="rId3" Type="http://schemas.openxmlformats.org/officeDocument/2006/relationships/image" Target="../media/image87.svg"/><Relationship Id="rId21" Type="http://schemas.openxmlformats.org/officeDocument/2006/relationships/image" Target="../media/image104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17" Type="http://schemas.openxmlformats.org/officeDocument/2006/relationships/image" Target="../media/image100.sv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19" Type="http://schemas.openxmlformats.org/officeDocument/2006/relationships/image" Target="../media/image102.sv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7.svg"/><Relationship Id="rId7" Type="http://schemas.openxmlformats.org/officeDocument/2006/relationships/image" Target="../media/image1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6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5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6.svg"/><Relationship Id="rId9" Type="http://schemas.openxmlformats.org/officeDocument/2006/relationships/image" Target="../media/image116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svg"/><Relationship Id="rId3" Type="http://schemas.openxmlformats.org/officeDocument/2006/relationships/image" Target="../media/image113.svg"/><Relationship Id="rId7" Type="http://schemas.openxmlformats.org/officeDocument/2006/relationships/image" Target="../media/image115.svg"/><Relationship Id="rId12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7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1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2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6.svg"/><Relationship Id="rId15" Type="http://schemas.openxmlformats.org/officeDocument/2006/relationships/image" Target="../media/image118.png"/><Relationship Id="rId10" Type="http://schemas.openxmlformats.org/officeDocument/2006/relationships/image" Target="../media/image115.svg"/><Relationship Id="rId4" Type="http://schemas.openxmlformats.org/officeDocument/2006/relationships/image" Target="../media/image5.png"/><Relationship Id="rId9" Type="http://schemas.openxmlformats.org/officeDocument/2006/relationships/image" Target="../media/image114.png"/><Relationship Id="rId14" Type="http://schemas.openxmlformats.org/officeDocument/2006/relationships/image" Target="../media/image122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6.png"/><Relationship Id="rId3" Type="http://schemas.openxmlformats.org/officeDocument/2006/relationships/image" Target="../media/image5.png"/><Relationship Id="rId7" Type="http://schemas.openxmlformats.org/officeDocument/2006/relationships/image" Target="../media/image125.png"/><Relationship Id="rId12" Type="http://schemas.openxmlformats.org/officeDocument/2006/relationships/image" Target="../media/image1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11" Type="http://schemas.openxmlformats.org/officeDocument/2006/relationships/image" Target="../media/image114.png"/><Relationship Id="rId5" Type="http://schemas.openxmlformats.org/officeDocument/2006/relationships/image" Target="../media/image123.png"/><Relationship Id="rId10" Type="http://schemas.openxmlformats.org/officeDocument/2006/relationships/image" Target="../media/image113.svg"/><Relationship Id="rId4" Type="http://schemas.openxmlformats.org/officeDocument/2006/relationships/image" Target="../media/image6.svg"/><Relationship Id="rId9" Type="http://schemas.openxmlformats.org/officeDocument/2006/relationships/image" Target="../media/image112.png"/><Relationship Id="rId14" Type="http://schemas.openxmlformats.org/officeDocument/2006/relationships/image" Target="../media/image117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11" Type="http://schemas.openxmlformats.org/officeDocument/2006/relationships/image" Target="../media/image116.png"/><Relationship Id="rId5" Type="http://schemas.openxmlformats.org/officeDocument/2006/relationships/image" Target="../media/image123.png"/><Relationship Id="rId10" Type="http://schemas.openxmlformats.org/officeDocument/2006/relationships/image" Target="../media/image115.svg"/><Relationship Id="rId4" Type="http://schemas.openxmlformats.org/officeDocument/2006/relationships/image" Target="../media/image6.svg"/><Relationship Id="rId9" Type="http://schemas.openxmlformats.org/officeDocument/2006/relationships/image" Target="../media/image1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11" Type="http://schemas.openxmlformats.org/officeDocument/2006/relationships/image" Target="../media/image116.png"/><Relationship Id="rId5" Type="http://schemas.openxmlformats.org/officeDocument/2006/relationships/image" Target="../media/image125.png"/><Relationship Id="rId10" Type="http://schemas.openxmlformats.org/officeDocument/2006/relationships/image" Target="../media/image115.svg"/><Relationship Id="rId4" Type="http://schemas.openxmlformats.org/officeDocument/2006/relationships/image" Target="../media/image6.svg"/><Relationship Id="rId9" Type="http://schemas.openxmlformats.org/officeDocument/2006/relationships/image" Target="../media/image11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5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Relationship Id="rId14" Type="http://schemas.openxmlformats.org/officeDocument/2006/relationships/image" Target="../media/image13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5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Relationship Id="rId14" Type="http://schemas.openxmlformats.org/officeDocument/2006/relationships/image" Target="../media/image13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3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8.svg"/><Relationship Id="rId21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37.svg"/><Relationship Id="rId17" Type="http://schemas.openxmlformats.org/officeDocument/2006/relationships/image" Target="../media/image17.png"/><Relationship Id="rId2" Type="http://schemas.openxmlformats.org/officeDocument/2006/relationships/image" Target="../media/image76.png"/><Relationship Id="rId16" Type="http://schemas.openxmlformats.org/officeDocument/2006/relationships/image" Target="../media/image144.png"/><Relationship Id="rId20" Type="http://schemas.openxmlformats.org/officeDocument/2006/relationships/image" Target="../media/image1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6.png"/><Relationship Id="rId24" Type="http://schemas.openxmlformats.org/officeDocument/2006/relationships/image" Target="../media/image148.svg"/><Relationship Id="rId5" Type="http://schemas.openxmlformats.org/officeDocument/2006/relationships/image" Target="../media/image140.svg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10" Type="http://schemas.openxmlformats.org/officeDocument/2006/relationships/image" Target="../media/image66.png"/><Relationship Id="rId19" Type="http://schemas.openxmlformats.org/officeDocument/2006/relationships/image" Target="../media/image19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2.png"/><Relationship Id="rId22" Type="http://schemas.openxmlformats.org/officeDocument/2006/relationships/image" Target="../media/image57.svg"/></Relationships>
</file>

<file path=ppt/slides/_rels/slide1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svg"/><Relationship Id="rId18" Type="http://schemas.openxmlformats.org/officeDocument/2006/relationships/image" Target="../media/image147.png"/><Relationship Id="rId26" Type="http://schemas.openxmlformats.org/officeDocument/2006/relationships/image" Target="../media/image54.png"/><Relationship Id="rId3" Type="http://schemas.openxmlformats.org/officeDocument/2006/relationships/image" Target="../media/image138.svg"/><Relationship Id="rId21" Type="http://schemas.openxmlformats.org/officeDocument/2006/relationships/image" Target="../media/image30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0.svg"/><Relationship Id="rId25" Type="http://schemas.openxmlformats.org/officeDocument/2006/relationships/image" Target="../media/image153.svg"/><Relationship Id="rId33" Type="http://schemas.openxmlformats.org/officeDocument/2006/relationships/image" Target="../media/image113.svg"/><Relationship Id="rId2" Type="http://schemas.openxmlformats.org/officeDocument/2006/relationships/image" Target="../media/image76.png"/><Relationship Id="rId16" Type="http://schemas.openxmlformats.org/officeDocument/2006/relationships/image" Target="../media/image149.png"/><Relationship Id="rId20" Type="http://schemas.openxmlformats.org/officeDocument/2006/relationships/image" Target="../media/image2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svg"/><Relationship Id="rId24" Type="http://schemas.openxmlformats.org/officeDocument/2006/relationships/image" Target="../media/image152.png"/><Relationship Id="rId32" Type="http://schemas.openxmlformats.org/officeDocument/2006/relationships/image" Target="../media/image112.png"/><Relationship Id="rId5" Type="http://schemas.openxmlformats.org/officeDocument/2006/relationships/image" Target="../media/image140.svg"/><Relationship Id="rId15" Type="http://schemas.openxmlformats.org/officeDocument/2006/relationships/image" Target="../media/image146.svg"/><Relationship Id="rId23" Type="http://schemas.openxmlformats.org/officeDocument/2006/relationships/image" Target="../media/image31.png"/><Relationship Id="rId28" Type="http://schemas.openxmlformats.org/officeDocument/2006/relationships/image" Target="../media/image34.png"/><Relationship Id="rId10" Type="http://schemas.openxmlformats.org/officeDocument/2006/relationships/image" Target="../media/image136.png"/><Relationship Id="rId19" Type="http://schemas.openxmlformats.org/officeDocument/2006/relationships/image" Target="../media/image148.svg"/><Relationship Id="rId31" Type="http://schemas.openxmlformats.org/officeDocument/2006/relationships/image" Target="../media/image156.sv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9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Relationship Id="rId30" Type="http://schemas.openxmlformats.org/officeDocument/2006/relationships/image" Target="../media/image155.png"/><Relationship Id="rId8" Type="http://schemas.openxmlformats.org/officeDocument/2006/relationships/image" Target="../media/image134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8.svg"/><Relationship Id="rId21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37.svg"/><Relationship Id="rId17" Type="http://schemas.openxmlformats.org/officeDocument/2006/relationships/image" Target="../media/image17.png"/><Relationship Id="rId2" Type="http://schemas.openxmlformats.org/officeDocument/2006/relationships/image" Target="../media/image76.png"/><Relationship Id="rId16" Type="http://schemas.openxmlformats.org/officeDocument/2006/relationships/image" Target="../media/image144.png"/><Relationship Id="rId20" Type="http://schemas.openxmlformats.org/officeDocument/2006/relationships/image" Target="../media/image1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6.png"/><Relationship Id="rId24" Type="http://schemas.openxmlformats.org/officeDocument/2006/relationships/image" Target="../media/image148.svg"/><Relationship Id="rId5" Type="http://schemas.openxmlformats.org/officeDocument/2006/relationships/image" Target="../media/image140.svg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10" Type="http://schemas.openxmlformats.org/officeDocument/2006/relationships/image" Target="../media/image66.png"/><Relationship Id="rId19" Type="http://schemas.openxmlformats.org/officeDocument/2006/relationships/image" Target="../media/image19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2.png"/><Relationship Id="rId22" Type="http://schemas.openxmlformats.org/officeDocument/2006/relationships/image" Target="../media/image57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svg"/><Relationship Id="rId18" Type="http://schemas.openxmlformats.org/officeDocument/2006/relationships/image" Target="../media/image147.png"/><Relationship Id="rId26" Type="http://schemas.openxmlformats.org/officeDocument/2006/relationships/image" Target="../media/image54.png"/><Relationship Id="rId3" Type="http://schemas.openxmlformats.org/officeDocument/2006/relationships/image" Target="../media/image138.svg"/><Relationship Id="rId21" Type="http://schemas.openxmlformats.org/officeDocument/2006/relationships/image" Target="../media/image30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0.svg"/><Relationship Id="rId25" Type="http://schemas.openxmlformats.org/officeDocument/2006/relationships/image" Target="../media/image153.svg"/><Relationship Id="rId33" Type="http://schemas.openxmlformats.org/officeDocument/2006/relationships/image" Target="../media/image113.svg"/><Relationship Id="rId2" Type="http://schemas.openxmlformats.org/officeDocument/2006/relationships/image" Target="../media/image76.png"/><Relationship Id="rId16" Type="http://schemas.openxmlformats.org/officeDocument/2006/relationships/image" Target="../media/image149.png"/><Relationship Id="rId20" Type="http://schemas.openxmlformats.org/officeDocument/2006/relationships/image" Target="../media/image2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svg"/><Relationship Id="rId24" Type="http://schemas.openxmlformats.org/officeDocument/2006/relationships/image" Target="../media/image152.png"/><Relationship Id="rId32" Type="http://schemas.openxmlformats.org/officeDocument/2006/relationships/image" Target="../media/image112.png"/><Relationship Id="rId5" Type="http://schemas.openxmlformats.org/officeDocument/2006/relationships/image" Target="../media/image140.svg"/><Relationship Id="rId15" Type="http://schemas.openxmlformats.org/officeDocument/2006/relationships/image" Target="../media/image146.svg"/><Relationship Id="rId23" Type="http://schemas.openxmlformats.org/officeDocument/2006/relationships/image" Target="../media/image31.png"/><Relationship Id="rId28" Type="http://schemas.openxmlformats.org/officeDocument/2006/relationships/image" Target="../media/image34.png"/><Relationship Id="rId10" Type="http://schemas.openxmlformats.org/officeDocument/2006/relationships/image" Target="../media/image136.png"/><Relationship Id="rId19" Type="http://schemas.openxmlformats.org/officeDocument/2006/relationships/image" Target="../media/image148.svg"/><Relationship Id="rId31" Type="http://schemas.openxmlformats.org/officeDocument/2006/relationships/image" Target="../media/image156.sv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9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Relationship Id="rId30" Type="http://schemas.openxmlformats.org/officeDocument/2006/relationships/image" Target="../media/image155.png"/><Relationship Id="rId8" Type="http://schemas.openxmlformats.org/officeDocument/2006/relationships/image" Target="../media/image13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7.png"/><Relationship Id="rId4" Type="http://schemas.openxmlformats.org/officeDocument/2006/relationships/image" Target="../media/image6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7.png"/><Relationship Id="rId4" Type="http://schemas.openxmlformats.org/officeDocument/2006/relationships/image" Target="../media/image6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24" Type="http://schemas.openxmlformats.org/officeDocument/2006/relationships/image" Target="../media/image91.tiff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23" Type="http://schemas.openxmlformats.org/officeDocument/2006/relationships/image" Target="../media/image15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18" Type="http://schemas.openxmlformats.org/officeDocument/2006/relationships/image" Target="../media/image101.png"/><Relationship Id="rId3" Type="http://schemas.openxmlformats.org/officeDocument/2006/relationships/image" Target="../media/image87.svg"/><Relationship Id="rId21" Type="http://schemas.openxmlformats.org/officeDocument/2006/relationships/image" Target="../media/image104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17" Type="http://schemas.openxmlformats.org/officeDocument/2006/relationships/image" Target="../media/image100.sv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19" Type="http://schemas.openxmlformats.org/officeDocument/2006/relationships/image" Target="../media/image102.sv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.png"/><Relationship Id="rId21" Type="http://schemas.openxmlformats.org/officeDocument/2006/relationships/image" Target="../media/image172.png"/><Relationship Id="rId42" Type="http://schemas.openxmlformats.org/officeDocument/2006/relationships/image" Target="../media/image43.png"/><Relationship Id="rId47" Type="http://schemas.openxmlformats.org/officeDocument/2006/relationships/image" Target="../media/image191.png"/><Relationship Id="rId63" Type="http://schemas.openxmlformats.org/officeDocument/2006/relationships/image" Target="../media/image144.png"/><Relationship Id="rId68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9" Type="http://schemas.openxmlformats.org/officeDocument/2006/relationships/image" Target="../media/image180.png"/><Relationship Id="rId11" Type="http://schemas.openxmlformats.org/officeDocument/2006/relationships/image" Target="../media/image166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82.png"/><Relationship Id="rId40" Type="http://schemas.openxmlformats.org/officeDocument/2006/relationships/image" Target="../media/image28.png"/><Relationship Id="rId45" Type="http://schemas.openxmlformats.org/officeDocument/2006/relationships/image" Target="../media/image189.png"/><Relationship Id="rId53" Type="http://schemas.openxmlformats.org/officeDocument/2006/relationships/image" Target="../media/image196.png"/><Relationship Id="rId58" Type="http://schemas.openxmlformats.org/officeDocument/2006/relationships/image" Target="../media/image198.png"/><Relationship Id="rId66" Type="http://schemas.openxmlformats.org/officeDocument/2006/relationships/image" Target="../media/image203.png"/><Relationship Id="rId74" Type="http://schemas.openxmlformats.org/officeDocument/2006/relationships/image" Target="../media/image211.png"/><Relationship Id="rId5" Type="http://schemas.openxmlformats.org/officeDocument/2006/relationships/image" Target="../media/image160.png"/><Relationship Id="rId61" Type="http://schemas.openxmlformats.org/officeDocument/2006/relationships/image" Target="../media/image200.png"/><Relationship Id="rId19" Type="http://schemas.openxmlformats.org/officeDocument/2006/relationships/image" Target="../media/image151.png"/><Relationship Id="rId14" Type="http://schemas.openxmlformats.org/officeDocument/2006/relationships/image" Target="../media/image168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80.png"/><Relationship Id="rId43" Type="http://schemas.openxmlformats.org/officeDocument/2006/relationships/image" Target="../media/image187.png"/><Relationship Id="rId48" Type="http://schemas.openxmlformats.org/officeDocument/2006/relationships/image" Target="../media/image192.png"/><Relationship Id="rId56" Type="http://schemas.openxmlformats.org/officeDocument/2006/relationships/image" Target="../media/image142.png"/><Relationship Id="rId64" Type="http://schemas.openxmlformats.org/officeDocument/2006/relationships/image" Target="../media/image202.png"/><Relationship Id="rId69" Type="http://schemas.openxmlformats.org/officeDocument/2006/relationships/image" Target="../media/image206.png"/><Relationship Id="rId8" Type="http://schemas.openxmlformats.org/officeDocument/2006/relationships/image" Target="../media/image163.png"/><Relationship Id="rId51" Type="http://schemas.openxmlformats.org/officeDocument/2006/relationships/image" Target="../media/image195.png"/><Relationship Id="rId72" Type="http://schemas.openxmlformats.org/officeDocument/2006/relationships/image" Target="../media/image209.png"/><Relationship Id="rId3" Type="http://schemas.openxmlformats.org/officeDocument/2006/relationships/image" Target="../media/image158.png"/><Relationship Id="rId12" Type="http://schemas.openxmlformats.org/officeDocument/2006/relationships/image" Target="../media/image167.png"/><Relationship Id="rId17" Type="http://schemas.openxmlformats.org/officeDocument/2006/relationships/image" Target="../media/image169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31.png"/><Relationship Id="rId46" Type="http://schemas.openxmlformats.org/officeDocument/2006/relationships/image" Target="../media/image190.png"/><Relationship Id="rId59" Type="http://schemas.openxmlformats.org/officeDocument/2006/relationships/image" Target="../media/image66.png"/><Relationship Id="rId67" Type="http://schemas.openxmlformats.org/officeDocument/2006/relationships/image" Target="../media/image204.png"/><Relationship Id="rId20" Type="http://schemas.openxmlformats.org/officeDocument/2006/relationships/image" Target="../media/image171.png"/><Relationship Id="rId41" Type="http://schemas.openxmlformats.org/officeDocument/2006/relationships/image" Target="../media/image83.pn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7.png"/><Relationship Id="rId75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5" Type="http://schemas.openxmlformats.org/officeDocument/2006/relationships/image" Target="../media/image29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81.png"/><Relationship Id="rId49" Type="http://schemas.openxmlformats.org/officeDocument/2006/relationships/image" Target="../media/image193.png"/><Relationship Id="rId57" Type="http://schemas.openxmlformats.org/officeDocument/2006/relationships/image" Target="../media/image143.png"/><Relationship Id="rId10" Type="http://schemas.openxmlformats.org/officeDocument/2006/relationships/image" Target="../media/image165.png"/><Relationship Id="rId31" Type="http://schemas.openxmlformats.org/officeDocument/2006/relationships/image" Target="../media/image182.png"/><Relationship Id="rId44" Type="http://schemas.openxmlformats.org/officeDocument/2006/relationships/image" Target="../media/image188.png"/><Relationship Id="rId52" Type="http://schemas.openxmlformats.org/officeDocument/2006/relationships/image" Target="../media/image133.png"/><Relationship Id="rId60" Type="http://schemas.openxmlformats.org/officeDocument/2006/relationships/image" Target="../media/image199.png"/><Relationship Id="rId65" Type="http://schemas.openxmlformats.org/officeDocument/2006/relationships/image" Target="../media/image7.png"/><Relationship Id="rId73" Type="http://schemas.openxmlformats.org/officeDocument/2006/relationships/image" Target="../media/image21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3" Type="http://schemas.openxmlformats.org/officeDocument/2006/relationships/image" Target="../media/image67.png"/><Relationship Id="rId18" Type="http://schemas.openxmlformats.org/officeDocument/2006/relationships/image" Target="../media/image170.png"/><Relationship Id="rId39" Type="http://schemas.openxmlformats.org/officeDocument/2006/relationships/image" Target="../media/image186.png"/><Relationship Id="rId34" Type="http://schemas.openxmlformats.org/officeDocument/2006/relationships/image" Target="../media/image185.png"/><Relationship Id="rId50" Type="http://schemas.openxmlformats.org/officeDocument/2006/relationships/image" Target="../media/image194.png"/><Relationship Id="rId55" Type="http://schemas.openxmlformats.org/officeDocument/2006/relationships/image" Target="../media/image141.png"/><Relationship Id="rId76" Type="http://schemas.openxmlformats.org/officeDocument/2006/relationships/image" Target="../media/image213.png"/><Relationship Id="rId7" Type="http://schemas.openxmlformats.org/officeDocument/2006/relationships/image" Target="../media/image162.png"/><Relationship Id="rId71" Type="http://schemas.openxmlformats.org/officeDocument/2006/relationships/image" Target="../media/image208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svg"/><Relationship Id="rId26" Type="http://schemas.openxmlformats.org/officeDocument/2006/relationships/image" Target="../media/image48.svg"/><Relationship Id="rId21" Type="http://schemas.openxmlformats.org/officeDocument/2006/relationships/image" Target="../media/image230.png"/><Relationship Id="rId34" Type="http://schemas.openxmlformats.org/officeDocument/2006/relationships/image" Target="../media/image241.svg"/><Relationship Id="rId7" Type="http://schemas.openxmlformats.org/officeDocument/2006/relationships/image" Target="../media/image218.png"/><Relationship Id="rId12" Type="http://schemas.openxmlformats.org/officeDocument/2006/relationships/image" Target="../media/image27.svg"/><Relationship Id="rId17" Type="http://schemas.openxmlformats.org/officeDocument/2006/relationships/image" Target="../media/image226.png"/><Relationship Id="rId25" Type="http://schemas.openxmlformats.org/officeDocument/2006/relationships/image" Target="../media/image47.png"/><Relationship Id="rId33" Type="http://schemas.openxmlformats.org/officeDocument/2006/relationships/image" Target="../media/image240.png"/><Relationship Id="rId38" Type="http://schemas.openxmlformats.org/officeDocument/2006/relationships/image" Target="../media/image245.svg"/><Relationship Id="rId2" Type="http://schemas.openxmlformats.org/officeDocument/2006/relationships/image" Target="../media/image1.png"/><Relationship Id="rId16" Type="http://schemas.openxmlformats.org/officeDocument/2006/relationships/image" Target="../media/image225.svg"/><Relationship Id="rId20" Type="http://schemas.openxmlformats.org/officeDocument/2006/relationships/image" Target="../media/image229.sv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7.svg"/><Relationship Id="rId11" Type="http://schemas.openxmlformats.org/officeDocument/2006/relationships/image" Target="../media/image26.png"/><Relationship Id="rId24" Type="http://schemas.openxmlformats.org/officeDocument/2006/relationships/image" Target="../media/image233.svg"/><Relationship Id="rId32" Type="http://schemas.openxmlformats.org/officeDocument/2006/relationships/image" Target="../media/image239.svg"/><Relationship Id="rId37" Type="http://schemas.openxmlformats.org/officeDocument/2006/relationships/image" Target="../media/image244.png"/><Relationship Id="rId5" Type="http://schemas.openxmlformats.org/officeDocument/2006/relationships/image" Target="../media/image216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5.svg"/><Relationship Id="rId36" Type="http://schemas.openxmlformats.org/officeDocument/2006/relationships/image" Target="../media/image243.svg"/><Relationship Id="rId10" Type="http://schemas.openxmlformats.org/officeDocument/2006/relationships/image" Target="../media/image221.svg"/><Relationship Id="rId19" Type="http://schemas.openxmlformats.org/officeDocument/2006/relationships/image" Target="../media/image228.png"/><Relationship Id="rId31" Type="http://schemas.openxmlformats.org/officeDocument/2006/relationships/image" Target="../media/image238.png"/><Relationship Id="rId4" Type="http://schemas.openxmlformats.org/officeDocument/2006/relationships/image" Target="../media/image215.svg"/><Relationship Id="rId9" Type="http://schemas.openxmlformats.org/officeDocument/2006/relationships/image" Target="../media/image220.png"/><Relationship Id="rId14" Type="http://schemas.openxmlformats.org/officeDocument/2006/relationships/image" Target="../media/image223.svg"/><Relationship Id="rId22" Type="http://schemas.openxmlformats.org/officeDocument/2006/relationships/image" Target="../media/image231.svg"/><Relationship Id="rId27" Type="http://schemas.openxmlformats.org/officeDocument/2006/relationships/image" Target="../media/image234.png"/><Relationship Id="rId30" Type="http://schemas.openxmlformats.org/officeDocument/2006/relationships/image" Target="../media/image237.svg"/><Relationship Id="rId35" Type="http://schemas.openxmlformats.org/officeDocument/2006/relationships/image" Target="../media/image242.png"/><Relationship Id="rId8" Type="http://schemas.openxmlformats.org/officeDocument/2006/relationships/image" Target="../media/image219.svg"/><Relationship Id="rId3" Type="http://schemas.openxmlformats.org/officeDocument/2006/relationships/image" Target="../media/image214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6.sv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35.sv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pn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svg"/><Relationship Id="rId7" Type="http://schemas.openxmlformats.org/officeDocument/2006/relationships/image" Target="../media/image3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57.svg"/><Relationship Id="rId7" Type="http://schemas.openxmlformats.org/officeDocument/2006/relationships/image" Target="../media/image33.svg"/><Relationship Id="rId12" Type="http://schemas.openxmlformats.org/officeDocument/2006/relationships/image" Target="../media/image5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5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23" Type="http://schemas.openxmlformats.org/officeDocument/2006/relationships/image" Target="../media/image59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Relationship Id="rId22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2.tiff"/><Relationship Id="rId5" Type="http://schemas.openxmlformats.org/officeDocument/2006/relationships/image" Target="../media/image28.png"/><Relationship Id="rId10" Type="http://schemas.openxmlformats.org/officeDocument/2006/relationships/image" Target="../media/image62.tiff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pn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BF7C7-4378-E644-983A-E89DC45A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0BA34-4892-D747-9A81-2F08399E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85" y="2880925"/>
            <a:ext cx="12618720" cy="1188851"/>
          </a:xfrm>
        </p:spPr>
        <p:txBody>
          <a:bodyPr/>
          <a:lstStyle/>
          <a:p>
            <a:r>
              <a:rPr lang="en-US" dirty="0"/>
              <a:t>BEFORE THIS ARE LIVE SLIDES</a:t>
            </a:r>
          </a:p>
        </p:txBody>
      </p:sp>
    </p:spTree>
    <p:extLst>
      <p:ext uri="{BB962C8B-B14F-4D97-AF65-F5344CB8AC3E}">
        <p14:creationId xmlns:p14="http://schemas.microsoft.com/office/powerpoint/2010/main" val="10595659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1757700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4095208" y="3116906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4104544" y="4611898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4118506" y="604835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1720294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6334738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6334738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6334738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1086847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1086847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1086846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8698524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8698522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8761992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8530092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0918416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3950076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6141768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1717793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1561752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4106761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1802284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6334738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11086844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8698520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0378389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-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F0DFA1-6BE9-1D45-A012-101ED95A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6668" y="3302289"/>
            <a:ext cx="1123937" cy="112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59183-CE8B-8C48-BCAF-6C29E4DC82EF}"/>
              </a:ext>
            </a:extLst>
          </p:cNvPr>
          <p:cNvSpPr txBox="1"/>
          <p:nvPr/>
        </p:nvSpPr>
        <p:spPr>
          <a:xfrm>
            <a:off x="6265804" y="4438998"/>
            <a:ext cx="1485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E3DC6-3625-2A43-9CB9-1E68512D42A7}"/>
              </a:ext>
            </a:extLst>
          </p:cNvPr>
          <p:cNvSpPr/>
          <p:nvPr/>
        </p:nvSpPr>
        <p:spPr>
          <a:xfrm>
            <a:off x="728870" y="2319130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8E7A1-7B41-674E-9043-5EE046B303F2}"/>
              </a:ext>
            </a:extLst>
          </p:cNvPr>
          <p:cNvSpPr/>
          <p:nvPr/>
        </p:nvSpPr>
        <p:spPr>
          <a:xfrm>
            <a:off x="9965636" y="177187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F1D89-41F3-8747-B067-A340B5557783}"/>
              </a:ext>
            </a:extLst>
          </p:cNvPr>
          <p:cNvSpPr/>
          <p:nvPr/>
        </p:nvSpPr>
        <p:spPr>
          <a:xfrm>
            <a:off x="9965636" y="240698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aci_connector_linux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D91BB-E10C-EC41-96C3-D758E4E43EC6}"/>
              </a:ext>
            </a:extLst>
          </p:cNvPr>
          <p:cNvSpPr/>
          <p:nvPr/>
        </p:nvSpPr>
        <p:spPr>
          <a:xfrm>
            <a:off x="9965636" y="306198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azure_policy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5FFCF-DFD6-5B4F-8D1A-4442FC8355C0}"/>
              </a:ext>
            </a:extLst>
          </p:cNvPr>
          <p:cNvSpPr/>
          <p:nvPr/>
        </p:nvSpPr>
        <p:spPr>
          <a:xfrm>
            <a:off x="9965636" y="378642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http_application_routing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989BF-B368-E84B-8E63-66DB77B980F2}"/>
              </a:ext>
            </a:extLst>
          </p:cNvPr>
          <p:cNvSpPr/>
          <p:nvPr/>
        </p:nvSpPr>
        <p:spPr>
          <a:xfrm>
            <a:off x="9965636" y="451086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kube_dashboard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511FFD-3ACB-F440-8F17-B778A937EB82}"/>
              </a:ext>
            </a:extLst>
          </p:cNvPr>
          <p:cNvSpPr/>
          <p:nvPr/>
        </p:nvSpPr>
        <p:spPr>
          <a:xfrm>
            <a:off x="9965636" y="527927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oms_agent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78355C-D39F-3847-8BDD-2DBAB4456E25}"/>
              </a:ext>
            </a:extLst>
          </p:cNvPr>
          <p:cNvSpPr/>
          <p:nvPr/>
        </p:nvSpPr>
        <p:spPr>
          <a:xfrm>
            <a:off x="728870" y="335768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auto_scaler_profile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E40DB-1E83-684D-B25A-46AB5724BEA3}"/>
              </a:ext>
            </a:extLst>
          </p:cNvPr>
          <p:cNvSpPr/>
          <p:nvPr/>
        </p:nvSpPr>
        <p:spPr>
          <a:xfrm>
            <a:off x="756471" y="415455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default_node_pool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03356-5F38-BA42-A359-11DD2B79D70E}"/>
              </a:ext>
            </a:extLst>
          </p:cNvPr>
          <p:cNvSpPr/>
          <p:nvPr/>
        </p:nvSpPr>
        <p:spPr>
          <a:xfrm>
            <a:off x="756471" y="5002407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identity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EBDC8-FB10-0146-9106-0B6A8A412216}"/>
              </a:ext>
            </a:extLst>
          </p:cNvPr>
          <p:cNvSpPr/>
          <p:nvPr/>
        </p:nvSpPr>
        <p:spPr>
          <a:xfrm>
            <a:off x="756471" y="571831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network_profile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083A-8FB7-124F-A06F-A050052D6EBC}"/>
              </a:ext>
            </a:extLst>
          </p:cNvPr>
          <p:cNvSpPr/>
          <p:nvPr/>
        </p:nvSpPr>
        <p:spPr>
          <a:xfrm>
            <a:off x="756471" y="639639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load_balancer_profile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6BA5DA-CAAA-FC4B-9E24-76A09DF7B64D}"/>
              </a:ext>
            </a:extLst>
          </p:cNvPr>
          <p:cNvSpPr/>
          <p:nvPr/>
        </p:nvSpPr>
        <p:spPr>
          <a:xfrm>
            <a:off x="756471" y="705206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73EBF-F99C-6A4A-9E14-7812274ABE35}"/>
              </a:ext>
            </a:extLst>
          </p:cNvPr>
          <p:cNvSpPr/>
          <p:nvPr/>
        </p:nvSpPr>
        <p:spPr>
          <a:xfrm>
            <a:off x="4129149" y="505420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DDAC0-AF17-0A43-9F2F-238CDD675874}"/>
              </a:ext>
            </a:extLst>
          </p:cNvPr>
          <p:cNvSpPr/>
          <p:nvPr/>
        </p:nvSpPr>
        <p:spPr>
          <a:xfrm>
            <a:off x="4129149" y="579705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azure_active_directory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31488-1C52-5A48-95EC-C8A9622B3CBD}"/>
              </a:ext>
            </a:extLst>
          </p:cNvPr>
          <p:cNvSpPr/>
          <p:nvPr/>
        </p:nvSpPr>
        <p:spPr>
          <a:xfrm>
            <a:off x="4129149" y="659383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windows_profile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64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5892165" y="256655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41269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264535" y="4727863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Monitoring</a:t>
            </a:r>
          </a:p>
          <a:p>
            <a:pPr algn="ctr"/>
            <a:r>
              <a:rPr lang="en-IN" dirty="0"/>
              <a:t>(Log Analytics)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1120434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1204342" y="472786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13317523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47950" y="-258040"/>
            <a:ext cx="943247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 - Backup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646777"/>
            <a:ext cx="12882370" cy="69097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898146" y="59539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10926360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3224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276409" y="5032856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144830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184333" y="3574775"/>
            <a:ext cx="11075006" cy="36773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4718" y="3640620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21677" y="363721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3316614" y="3691598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723594" y="45651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638" y="1311245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732558" y="1246998"/>
            <a:ext cx="128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041155" y="1177215"/>
            <a:ext cx="7283624" cy="20763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227794" y="2447157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3390" y="1159176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8076964" y="1311996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8076964" y="2462601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1172" y="2239233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1157508" y="2456618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04716" y="2317296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272598" y="1609530"/>
            <a:ext cx="1010792" cy="120083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272598" y="2767650"/>
            <a:ext cx="932118" cy="4271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9135020" y="2727802"/>
            <a:ext cx="1066152" cy="16426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382927" y="5459295"/>
            <a:ext cx="3428098" cy="1684438"/>
            <a:chOff x="5441025" y="4551260"/>
            <a:chExt cx="3428098" cy="16844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62304" y="4551260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012015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630647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AE4A9BD-D20B-694B-8004-D43EA4547402}"/>
              </a:ext>
            </a:extLst>
          </p:cNvPr>
          <p:cNvCxnSpPr>
            <a:endCxn id="71" idx="2"/>
          </p:cNvCxnSpPr>
          <p:nvPr/>
        </p:nvCxnSpPr>
        <p:spPr>
          <a:xfrm>
            <a:off x="2099933" y="6625500"/>
            <a:ext cx="2997043" cy="518233"/>
          </a:xfrm>
          <a:prstGeom prst="bentConnector4">
            <a:avLst>
              <a:gd name="adj1" fmla="val 1506"/>
              <a:gd name="adj2" fmla="val 14411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BEF60C-A8EA-4D4C-A494-A367D9DA585D}"/>
              </a:ext>
            </a:extLst>
          </p:cNvPr>
          <p:cNvCxnSpPr>
            <a:stCxn id="56" idx="2"/>
            <a:endCxn id="83" idx="2"/>
          </p:cNvCxnSpPr>
          <p:nvPr/>
        </p:nvCxnSpPr>
        <p:spPr>
          <a:xfrm rot="16200000" flipH="1">
            <a:off x="5285417" y="3639683"/>
            <a:ext cx="306334" cy="6587508"/>
          </a:xfrm>
          <a:prstGeom prst="bentConnector3">
            <a:avLst>
              <a:gd name="adj1" fmla="val 20923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286E678-81CC-9948-85C0-CD07A56E9585}"/>
              </a:ext>
            </a:extLst>
          </p:cNvPr>
          <p:cNvCxnSpPr>
            <a:endCxn id="91" idx="2"/>
          </p:cNvCxnSpPr>
          <p:nvPr/>
        </p:nvCxnSpPr>
        <p:spPr>
          <a:xfrm>
            <a:off x="2119100" y="6625500"/>
            <a:ext cx="10225596" cy="499497"/>
          </a:xfrm>
          <a:prstGeom prst="bentConnector4">
            <a:avLst>
              <a:gd name="adj1" fmla="val 18"/>
              <a:gd name="adj2" fmla="val 16964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6C41B7F6-902F-0A4D-900F-73027EA08EBF}"/>
              </a:ext>
            </a:extLst>
          </p:cNvPr>
          <p:cNvCxnSpPr>
            <a:endCxn id="33" idx="0"/>
          </p:cNvCxnSpPr>
          <p:nvPr/>
        </p:nvCxnSpPr>
        <p:spPr>
          <a:xfrm flipV="1">
            <a:off x="2144829" y="4377963"/>
            <a:ext cx="2892108" cy="1339096"/>
          </a:xfrm>
          <a:prstGeom prst="bentConnector4">
            <a:avLst>
              <a:gd name="adj1" fmla="val 27957"/>
              <a:gd name="adj2" fmla="val 10519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BC48822-0A41-E947-817A-F13E74E5925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750196" y="3173565"/>
            <a:ext cx="0" cy="54798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700290C-F255-D442-9B7A-35FC2C3C1867}"/>
              </a:ext>
            </a:extLst>
          </p:cNvPr>
          <p:cNvCxnSpPr>
            <a:stCxn id="68" idx="2"/>
          </p:cNvCxnSpPr>
          <p:nvPr/>
        </p:nvCxnSpPr>
        <p:spPr>
          <a:xfrm>
            <a:off x="11679910" y="3183026"/>
            <a:ext cx="522402" cy="2257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8B5FFA23-19D6-DF40-A2E8-1D660F9E2688}"/>
              </a:ext>
            </a:extLst>
          </p:cNvPr>
          <p:cNvSpPr/>
          <p:nvPr/>
        </p:nvSpPr>
        <p:spPr>
          <a:xfrm>
            <a:off x="6520070" y="1669774"/>
            <a:ext cx="2902226" cy="4161183"/>
          </a:xfrm>
          <a:custGeom>
            <a:avLst/>
            <a:gdLst>
              <a:gd name="connsiteX0" fmla="*/ 2584173 w 2902226"/>
              <a:gd name="connsiteY0" fmla="*/ 0 h 4161183"/>
              <a:gd name="connsiteX1" fmla="*/ 2650434 w 2902226"/>
              <a:gd name="connsiteY1" fmla="*/ 66261 h 4161183"/>
              <a:gd name="connsiteX2" fmla="*/ 2716695 w 2902226"/>
              <a:gd name="connsiteY2" fmla="*/ 145774 h 4161183"/>
              <a:gd name="connsiteX3" fmla="*/ 2769704 w 2902226"/>
              <a:gd name="connsiteY3" fmla="*/ 265043 h 4161183"/>
              <a:gd name="connsiteX4" fmla="*/ 2796208 w 2902226"/>
              <a:gd name="connsiteY4" fmla="*/ 344556 h 4161183"/>
              <a:gd name="connsiteX5" fmla="*/ 2809460 w 2902226"/>
              <a:gd name="connsiteY5" fmla="*/ 384313 h 4161183"/>
              <a:gd name="connsiteX6" fmla="*/ 2835965 w 2902226"/>
              <a:gd name="connsiteY6" fmla="*/ 424069 h 4161183"/>
              <a:gd name="connsiteX7" fmla="*/ 2875721 w 2902226"/>
              <a:gd name="connsiteY7" fmla="*/ 569843 h 4161183"/>
              <a:gd name="connsiteX8" fmla="*/ 2888973 w 2902226"/>
              <a:gd name="connsiteY8" fmla="*/ 636104 h 4161183"/>
              <a:gd name="connsiteX9" fmla="*/ 2902226 w 2902226"/>
              <a:gd name="connsiteY9" fmla="*/ 742122 h 4161183"/>
              <a:gd name="connsiteX10" fmla="*/ 2888973 w 2902226"/>
              <a:gd name="connsiteY10" fmla="*/ 901148 h 4161183"/>
              <a:gd name="connsiteX11" fmla="*/ 2862469 w 2902226"/>
              <a:gd name="connsiteY11" fmla="*/ 980661 h 4161183"/>
              <a:gd name="connsiteX12" fmla="*/ 2822713 w 2902226"/>
              <a:gd name="connsiteY12" fmla="*/ 1099930 h 4161183"/>
              <a:gd name="connsiteX13" fmla="*/ 2796208 w 2902226"/>
              <a:gd name="connsiteY13" fmla="*/ 1179443 h 4161183"/>
              <a:gd name="connsiteX14" fmla="*/ 2769704 w 2902226"/>
              <a:gd name="connsiteY14" fmla="*/ 1298713 h 4161183"/>
              <a:gd name="connsiteX15" fmla="*/ 2743200 w 2902226"/>
              <a:gd name="connsiteY15" fmla="*/ 1351722 h 4161183"/>
              <a:gd name="connsiteX16" fmla="*/ 2729947 w 2902226"/>
              <a:gd name="connsiteY16" fmla="*/ 1444487 h 4161183"/>
              <a:gd name="connsiteX17" fmla="*/ 2716695 w 2902226"/>
              <a:gd name="connsiteY17" fmla="*/ 1550504 h 4161183"/>
              <a:gd name="connsiteX18" fmla="*/ 2676939 w 2902226"/>
              <a:gd name="connsiteY18" fmla="*/ 1683026 h 4161183"/>
              <a:gd name="connsiteX19" fmla="*/ 2663687 w 2902226"/>
              <a:gd name="connsiteY19" fmla="*/ 1736035 h 4161183"/>
              <a:gd name="connsiteX20" fmla="*/ 2637182 w 2902226"/>
              <a:gd name="connsiteY20" fmla="*/ 1815548 h 4161183"/>
              <a:gd name="connsiteX21" fmla="*/ 2623930 w 2902226"/>
              <a:gd name="connsiteY21" fmla="*/ 1855304 h 4161183"/>
              <a:gd name="connsiteX22" fmla="*/ 2610678 w 2902226"/>
              <a:gd name="connsiteY22" fmla="*/ 1895061 h 4161183"/>
              <a:gd name="connsiteX23" fmla="*/ 2557669 w 2902226"/>
              <a:gd name="connsiteY23" fmla="*/ 1961322 h 4161183"/>
              <a:gd name="connsiteX24" fmla="*/ 2491408 w 2902226"/>
              <a:gd name="connsiteY24" fmla="*/ 2027583 h 4161183"/>
              <a:gd name="connsiteX25" fmla="*/ 2451652 w 2902226"/>
              <a:gd name="connsiteY25" fmla="*/ 2067339 h 4161183"/>
              <a:gd name="connsiteX26" fmla="*/ 2425147 w 2902226"/>
              <a:gd name="connsiteY26" fmla="*/ 2093843 h 4161183"/>
              <a:gd name="connsiteX27" fmla="*/ 2398643 w 2902226"/>
              <a:gd name="connsiteY27" fmla="*/ 2120348 h 4161183"/>
              <a:gd name="connsiteX28" fmla="*/ 2266121 w 2902226"/>
              <a:gd name="connsiteY28" fmla="*/ 2199861 h 4161183"/>
              <a:gd name="connsiteX29" fmla="*/ 2226365 w 2902226"/>
              <a:gd name="connsiteY29" fmla="*/ 2226365 h 4161183"/>
              <a:gd name="connsiteX30" fmla="*/ 2186608 w 2902226"/>
              <a:gd name="connsiteY30" fmla="*/ 2252869 h 4161183"/>
              <a:gd name="connsiteX31" fmla="*/ 2160104 w 2902226"/>
              <a:gd name="connsiteY31" fmla="*/ 2279374 h 4161183"/>
              <a:gd name="connsiteX32" fmla="*/ 2120347 w 2902226"/>
              <a:gd name="connsiteY32" fmla="*/ 2292626 h 4161183"/>
              <a:gd name="connsiteX33" fmla="*/ 2093843 w 2902226"/>
              <a:gd name="connsiteY33" fmla="*/ 2332383 h 4161183"/>
              <a:gd name="connsiteX34" fmla="*/ 2014330 w 2902226"/>
              <a:gd name="connsiteY34" fmla="*/ 2411896 h 4161183"/>
              <a:gd name="connsiteX35" fmla="*/ 1974573 w 2902226"/>
              <a:gd name="connsiteY35" fmla="*/ 2451652 h 4161183"/>
              <a:gd name="connsiteX36" fmla="*/ 1881808 w 2902226"/>
              <a:gd name="connsiteY36" fmla="*/ 2570922 h 4161183"/>
              <a:gd name="connsiteX37" fmla="*/ 1842052 w 2902226"/>
              <a:gd name="connsiteY37" fmla="*/ 2610678 h 4161183"/>
              <a:gd name="connsiteX38" fmla="*/ 1762539 w 2902226"/>
              <a:gd name="connsiteY38" fmla="*/ 2729948 h 4161183"/>
              <a:gd name="connsiteX39" fmla="*/ 1669773 w 2902226"/>
              <a:gd name="connsiteY39" fmla="*/ 2862469 h 4161183"/>
              <a:gd name="connsiteX40" fmla="*/ 1643269 w 2902226"/>
              <a:gd name="connsiteY40" fmla="*/ 2902226 h 4161183"/>
              <a:gd name="connsiteX41" fmla="*/ 1616765 w 2902226"/>
              <a:gd name="connsiteY41" fmla="*/ 2941983 h 4161183"/>
              <a:gd name="connsiteX42" fmla="*/ 1550504 w 2902226"/>
              <a:gd name="connsiteY42" fmla="*/ 3021496 h 4161183"/>
              <a:gd name="connsiteX43" fmla="*/ 1524000 w 2902226"/>
              <a:gd name="connsiteY43" fmla="*/ 3061252 h 4161183"/>
              <a:gd name="connsiteX44" fmla="*/ 1470991 w 2902226"/>
              <a:gd name="connsiteY44" fmla="*/ 3114261 h 4161183"/>
              <a:gd name="connsiteX45" fmla="*/ 1431234 w 2902226"/>
              <a:gd name="connsiteY45" fmla="*/ 3154017 h 4161183"/>
              <a:gd name="connsiteX46" fmla="*/ 1351721 w 2902226"/>
              <a:gd name="connsiteY46" fmla="*/ 3260035 h 4161183"/>
              <a:gd name="connsiteX47" fmla="*/ 1272208 w 2902226"/>
              <a:gd name="connsiteY47" fmla="*/ 3313043 h 4161183"/>
              <a:gd name="connsiteX48" fmla="*/ 1245704 w 2902226"/>
              <a:gd name="connsiteY48" fmla="*/ 3339548 h 4161183"/>
              <a:gd name="connsiteX49" fmla="*/ 1166191 w 2902226"/>
              <a:gd name="connsiteY49" fmla="*/ 3392556 h 4161183"/>
              <a:gd name="connsiteX50" fmla="*/ 1060173 w 2902226"/>
              <a:gd name="connsiteY50" fmla="*/ 3472069 h 4161183"/>
              <a:gd name="connsiteX51" fmla="*/ 940904 w 2902226"/>
              <a:gd name="connsiteY51" fmla="*/ 3538330 h 4161183"/>
              <a:gd name="connsiteX52" fmla="*/ 821634 w 2902226"/>
              <a:gd name="connsiteY52" fmla="*/ 3591339 h 4161183"/>
              <a:gd name="connsiteX53" fmla="*/ 781878 w 2902226"/>
              <a:gd name="connsiteY53" fmla="*/ 3604591 h 4161183"/>
              <a:gd name="connsiteX54" fmla="*/ 742121 w 2902226"/>
              <a:gd name="connsiteY54" fmla="*/ 3617843 h 4161183"/>
              <a:gd name="connsiteX55" fmla="*/ 636104 w 2902226"/>
              <a:gd name="connsiteY55" fmla="*/ 3670852 h 4161183"/>
              <a:gd name="connsiteX56" fmla="*/ 596347 w 2902226"/>
              <a:gd name="connsiteY56" fmla="*/ 3684104 h 4161183"/>
              <a:gd name="connsiteX57" fmla="*/ 530087 w 2902226"/>
              <a:gd name="connsiteY57" fmla="*/ 3737113 h 4161183"/>
              <a:gd name="connsiteX58" fmla="*/ 490330 w 2902226"/>
              <a:gd name="connsiteY58" fmla="*/ 3750365 h 4161183"/>
              <a:gd name="connsiteX59" fmla="*/ 410817 w 2902226"/>
              <a:gd name="connsiteY59" fmla="*/ 3803374 h 4161183"/>
              <a:gd name="connsiteX60" fmla="*/ 371060 w 2902226"/>
              <a:gd name="connsiteY60" fmla="*/ 3829878 h 4161183"/>
              <a:gd name="connsiteX61" fmla="*/ 304800 w 2902226"/>
              <a:gd name="connsiteY61" fmla="*/ 3882887 h 4161183"/>
              <a:gd name="connsiteX62" fmla="*/ 278295 w 2902226"/>
              <a:gd name="connsiteY62" fmla="*/ 3909391 h 4161183"/>
              <a:gd name="connsiteX63" fmla="*/ 238539 w 2902226"/>
              <a:gd name="connsiteY63" fmla="*/ 3922643 h 4161183"/>
              <a:gd name="connsiteX64" fmla="*/ 185530 w 2902226"/>
              <a:gd name="connsiteY64" fmla="*/ 3988904 h 4161183"/>
              <a:gd name="connsiteX65" fmla="*/ 132521 w 2902226"/>
              <a:gd name="connsiteY65" fmla="*/ 4041913 h 4161183"/>
              <a:gd name="connsiteX66" fmla="*/ 119269 w 2902226"/>
              <a:gd name="connsiteY66" fmla="*/ 4081669 h 4161183"/>
              <a:gd name="connsiteX67" fmla="*/ 26504 w 2902226"/>
              <a:gd name="connsiteY67" fmla="*/ 4147930 h 4161183"/>
              <a:gd name="connsiteX68" fmla="*/ 0 w 2902226"/>
              <a:gd name="connsiteY68" fmla="*/ 4161183 h 41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02226" h="4161183">
                <a:moveTo>
                  <a:pt x="2584173" y="0"/>
                </a:moveTo>
                <a:cubicBezTo>
                  <a:pt x="2606260" y="22087"/>
                  <a:pt x="2629682" y="42915"/>
                  <a:pt x="2650434" y="66261"/>
                </a:cubicBezTo>
                <a:cubicBezTo>
                  <a:pt x="2776467" y="208047"/>
                  <a:pt x="2630009" y="59085"/>
                  <a:pt x="2716695" y="145774"/>
                </a:cubicBezTo>
                <a:cubicBezTo>
                  <a:pt x="2753776" y="257016"/>
                  <a:pt x="2693029" y="81024"/>
                  <a:pt x="2769704" y="265043"/>
                </a:cubicBezTo>
                <a:cubicBezTo>
                  <a:pt x="2780449" y="290832"/>
                  <a:pt x="2787373" y="318052"/>
                  <a:pt x="2796208" y="344556"/>
                </a:cubicBezTo>
                <a:cubicBezTo>
                  <a:pt x="2800625" y="357808"/>
                  <a:pt x="2801711" y="372690"/>
                  <a:pt x="2809460" y="384313"/>
                </a:cubicBezTo>
                <a:lnTo>
                  <a:pt x="2835965" y="424069"/>
                </a:lnTo>
                <a:cubicBezTo>
                  <a:pt x="2855004" y="481187"/>
                  <a:pt x="2860776" y="495115"/>
                  <a:pt x="2875721" y="569843"/>
                </a:cubicBezTo>
                <a:cubicBezTo>
                  <a:pt x="2880138" y="591930"/>
                  <a:pt x="2885548" y="613842"/>
                  <a:pt x="2888973" y="636104"/>
                </a:cubicBezTo>
                <a:cubicBezTo>
                  <a:pt x="2894389" y="671304"/>
                  <a:pt x="2897808" y="706783"/>
                  <a:pt x="2902226" y="742122"/>
                </a:cubicBezTo>
                <a:cubicBezTo>
                  <a:pt x="2897808" y="795131"/>
                  <a:pt x="2897718" y="848679"/>
                  <a:pt x="2888973" y="901148"/>
                </a:cubicBezTo>
                <a:cubicBezTo>
                  <a:pt x="2884380" y="928706"/>
                  <a:pt x="2871304" y="954157"/>
                  <a:pt x="2862469" y="980661"/>
                </a:cubicBezTo>
                <a:lnTo>
                  <a:pt x="2822713" y="1099930"/>
                </a:lnTo>
                <a:lnTo>
                  <a:pt x="2796208" y="1179443"/>
                </a:lnTo>
                <a:cubicBezTo>
                  <a:pt x="2792610" y="1197435"/>
                  <a:pt x="2777725" y="1277324"/>
                  <a:pt x="2769704" y="1298713"/>
                </a:cubicBezTo>
                <a:cubicBezTo>
                  <a:pt x="2762768" y="1317210"/>
                  <a:pt x="2752035" y="1334052"/>
                  <a:pt x="2743200" y="1351722"/>
                </a:cubicBezTo>
                <a:cubicBezTo>
                  <a:pt x="2738782" y="1382644"/>
                  <a:pt x="2734075" y="1413525"/>
                  <a:pt x="2729947" y="1444487"/>
                </a:cubicBezTo>
                <a:cubicBezTo>
                  <a:pt x="2725240" y="1479789"/>
                  <a:pt x="2722550" y="1515375"/>
                  <a:pt x="2716695" y="1550504"/>
                </a:cubicBezTo>
                <a:cubicBezTo>
                  <a:pt x="2706178" y="1613607"/>
                  <a:pt x="2694614" y="1612325"/>
                  <a:pt x="2676939" y="1683026"/>
                </a:cubicBezTo>
                <a:cubicBezTo>
                  <a:pt x="2672522" y="1700696"/>
                  <a:pt x="2668921" y="1718590"/>
                  <a:pt x="2663687" y="1736035"/>
                </a:cubicBezTo>
                <a:cubicBezTo>
                  <a:pt x="2655659" y="1762795"/>
                  <a:pt x="2646017" y="1789044"/>
                  <a:pt x="2637182" y="1815548"/>
                </a:cubicBezTo>
                <a:lnTo>
                  <a:pt x="2623930" y="1855304"/>
                </a:lnTo>
                <a:cubicBezTo>
                  <a:pt x="2619513" y="1868556"/>
                  <a:pt x="2620556" y="1885184"/>
                  <a:pt x="2610678" y="1895061"/>
                </a:cubicBezTo>
                <a:cubicBezTo>
                  <a:pt x="2507356" y="1998379"/>
                  <a:pt x="2674669" y="1827607"/>
                  <a:pt x="2557669" y="1961322"/>
                </a:cubicBezTo>
                <a:cubicBezTo>
                  <a:pt x="2537100" y="1984829"/>
                  <a:pt x="2513495" y="2005496"/>
                  <a:pt x="2491408" y="2027583"/>
                </a:cubicBezTo>
                <a:lnTo>
                  <a:pt x="2451652" y="2067339"/>
                </a:lnTo>
                <a:lnTo>
                  <a:pt x="2425147" y="2093843"/>
                </a:lnTo>
                <a:cubicBezTo>
                  <a:pt x="2416312" y="2102678"/>
                  <a:pt x="2409818" y="2114760"/>
                  <a:pt x="2398643" y="2120348"/>
                </a:cubicBezTo>
                <a:cubicBezTo>
                  <a:pt x="2317142" y="2161098"/>
                  <a:pt x="2362072" y="2135893"/>
                  <a:pt x="2266121" y="2199861"/>
                </a:cubicBezTo>
                <a:lnTo>
                  <a:pt x="2226365" y="2226365"/>
                </a:lnTo>
                <a:cubicBezTo>
                  <a:pt x="2213113" y="2235200"/>
                  <a:pt x="2197870" y="2241607"/>
                  <a:pt x="2186608" y="2252869"/>
                </a:cubicBezTo>
                <a:cubicBezTo>
                  <a:pt x="2177773" y="2261704"/>
                  <a:pt x="2170818" y="2272946"/>
                  <a:pt x="2160104" y="2279374"/>
                </a:cubicBezTo>
                <a:cubicBezTo>
                  <a:pt x="2148126" y="2286561"/>
                  <a:pt x="2133599" y="2288209"/>
                  <a:pt x="2120347" y="2292626"/>
                </a:cubicBezTo>
                <a:cubicBezTo>
                  <a:pt x="2111512" y="2305878"/>
                  <a:pt x="2104424" y="2320479"/>
                  <a:pt x="2093843" y="2332383"/>
                </a:cubicBezTo>
                <a:cubicBezTo>
                  <a:pt x="2068941" y="2360398"/>
                  <a:pt x="2040834" y="2385392"/>
                  <a:pt x="2014330" y="2411896"/>
                </a:cubicBezTo>
                <a:cubicBezTo>
                  <a:pt x="2001078" y="2425148"/>
                  <a:pt x="1986079" y="2436858"/>
                  <a:pt x="1974573" y="2451652"/>
                </a:cubicBezTo>
                <a:cubicBezTo>
                  <a:pt x="1943651" y="2491409"/>
                  <a:pt x="1917422" y="2535308"/>
                  <a:pt x="1881808" y="2570922"/>
                </a:cubicBezTo>
                <a:cubicBezTo>
                  <a:pt x="1868556" y="2584174"/>
                  <a:pt x="1853558" y="2595885"/>
                  <a:pt x="1842052" y="2610678"/>
                </a:cubicBezTo>
                <a:cubicBezTo>
                  <a:pt x="1749133" y="2730145"/>
                  <a:pt x="1822250" y="2650336"/>
                  <a:pt x="1762539" y="2729948"/>
                </a:cubicBezTo>
                <a:cubicBezTo>
                  <a:pt x="1703673" y="2808434"/>
                  <a:pt x="1735027" y="2764587"/>
                  <a:pt x="1669773" y="2862469"/>
                </a:cubicBezTo>
                <a:lnTo>
                  <a:pt x="1643269" y="2902226"/>
                </a:lnTo>
                <a:cubicBezTo>
                  <a:pt x="1634434" y="2915478"/>
                  <a:pt x="1628027" y="2930721"/>
                  <a:pt x="1616765" y="2941983"/>
                </a:cubicBezTo>
                <a:cubicBezTo>
                  <a:pt x="1579096" y="2979651"/>
                  <a:pt x="1589883" y="2966364"/>
                  <a:pt x="1550504" y="3021496"/>
                </a:cubicBezTo>
                <a:cubicBezTo>
                  <a:pt x="1541247" y="3034456"/>
                  <a:pt x="1534365" y="3049159"/>
                  <a:pt x="1524000" y="3061252"/>
                </a:cubicBezTo>
                <a:cubicBezTo>
                  <a:pt x="1507738" y="3080225"/>
                  <a:pt x="1488661" y="3096591"/>
                  <a:pt x="1470991" y="3114261"/>
                </a:cubicBezTo>
                <a:cubicBezTo>
                  <a:pt x="1457739" y="3127513"/>
                  <a:pt x="1441630" y="3138423"/>
                  <a:pt x="1431234" y="3154017"/>
                </a:cubicBezTo>
                <a:cubicBezTo>
                  <a:pt x="1412960" y="3181428"/>
                  <a:pt x="1384407" y="3235520"/>
                  <a:pt x="1351721" y="3260035"/>
                </a:cubicBezTo>
                <a:cubicBezTo>
                  <a:pt x="1326238" y="3279147"/>
                  <a:pt x="1294732" y="3290518"/>
                  <a:pt x="1272208" y="3313043"/>
                </a:cubicBezTo>
                <a:cubicBezTo>
                  <a:pt x="1263373" y="3321878"/>
                  <a:pt x="1255699" y="3332051"/>
                  <a:pt x="1245704" y="3339548"/>
                </a:cubicBezTo>
                <a:cubicBezTo>
                  <a:pt x="1220221" y="3358661"/>
                  <a:pt x="1188715" y="3370031"/>
                  <a:pt x="1166191" y="3392556"/>
                </a:cubicBezTo>
                <a:cubicBezTo>
                  <a:pt x="1134793" y="3423955"/>
                  <a:pt x="1105135" y="3457081"/>
                  <a:pt x="1060173" y="3472069"/>
                </a:cubicBezTo>
                <a:cubicBezTo>
                  <a:pt x="990198" y="3495396"/>
                  <a:pt x="1032038" y="3477574"/>
                  <a:pt x="940904" y="3538330"/>
                </a:cubicBezTo>
                <a:cubicBezTo>
                  <a:pt x="877899" y="3580333"/>
                  <a:pt x="916261" y="3559797"/>
                  <a:pt x="821634" y="3591339"/>
                </a:cubicBezTo>
                <a:lnTo>
                  <a:pt x="781878" y="3604591"/>
                </a:lnTo>
                <a:lnTo>
                  <a:pt x="742121" y="3617843"/>
                </a:lnTo>
                <a:cubicBezTo>
                  <a:pt x="695862" y="3664103"/>
                  <a:pt x="727470" y="3640397"/>
                  <a:pt x="636104" y="3670852"/>
                </a:cubicBezTo>
                <a:lnTo>
                  <a:pt x="596347" y="3684104"/>
                </a:lnTo>
                <a:cubicBezTo>
                  <a:pt x="571695" y="3708757"/>
                  <a:pt x="563522" y="3720395"/>
                  <a:pt x="530087" y="3737113"/>
                </a:cubicBezTo>
                <a:cubicBezTo>
                  <a:pt x="517593" y="3743360"/>
                  <a:pt x="502541" y="3743581"/>
                  <a:pt x="490330" y="3750365"/>
                </a:cubicBezTo>
                <a:cubicBezTo>
                  <a:pt x="462484" y="3765835"/>
                  <a:pt x="437321" y="3785704"/>
                  <a:pt x="410817" y="3803374"/>
                </a:cubicBezTo>
                <a:cubicBezTo>
                  <a:pt x="397565" y="3812209"/>
                  <a:pt x="382322" y="3818616"/>
                  <a:pt x="371060" y="3829878"/>
                </a:cubicBezTo>
                <a:cubicBezTo>
                  <a:pt x="307074" y="3893866"/>
                  <a:pt x="388375" y="3816028"/>
                  <a:pt x="304800" y="3882887"/>
                </a:cubicBezTo>
                <a:cubicBezTo>
                  <a:pt x="295044" y="3890692"/>
                  <a:pt x="289009" y="3902963"/>
                  <a:pt x="278295" y="3909391"/>
                </a:cubicBezTo>
                <a:cubicBezTo>
                  <a:pt x="266317" y="3916578"/>
                  <a:pt x="251791" y="3918226"/>
                  <a:pt x="238539" y="3922643"/>
                </a:cubicBezTo>
                <a:cubicBezTo>
                  <a:pt x="148312" y="4012870"/>
                  <a:pt x="285835" y="3871881"/>
                  <a:pt x="185530" y="3988904"/>
                </a:cubicBezTo>
                <a:cubicBezTo>
                  <a:pt x="169268" y="4007877"/>
                  <a:pt x="132521" y="4041913"/>
                  <a:pt x="132521" y="4041913"/>
                </a:cubicBezTo>
                <a:cubicBezTo>
                  <a:pt x="128104" y="4055165"/>
                  <a:pt x="127388" y="4070302"/>
                  <a:pt x="119269" y="4081669"/>
                </a:cubicBezTo>
                <a:cubicBezTo>
                  <a:pt x="73967" y="4145092"/>
                  <a:pt x="80137" y="4126476"/>
                  <a:pt x="26504" y="4147930"/>
                </a:cubicBezTo>
                <a:cubicBezTo>
                  <a:pt x="17333" y="4151599"/>
                  <a:pt x="8835" y="4156765"/>
                  <a:pt x="0" y="4161183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622F809A-E98D-FF4A-8194-D7C0BBCD4A05}"/>
              </a:ext>
            </a:extLst>
          </p:cNvPr>
          <p:cNvCxnSpPr/>
          <p:nvPr/>
        </p:nvCxnSpPr>
        <p:spPr>
          <a:xfrm rot="16200000" flipH="1">
            <a:off x="8224684" y="3824362"/>
            <a:ext cx="2567230" cy="702635"/>
          </a:xfrm>
          <a:prstGeom prst="bentConnector3">
            <a:avLst>
              <a:gd name="adj1" fmla="val 39160"/>
            </a:avLst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954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C5FFD-262B-9A48-8148-2719A95B4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053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LoadBalancer</a:t>
            </a:r>
            <a:r>
              <a:rPr lang="en-US" sz="1300" dirty="0"/>
              <a:t>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Autoscaler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157" y="32933"/>
            <a:ext cx="742944" cy="3885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</a:t>
            </a:r>
          </a:p>
          <a:p>
            <a:pPr algn="ctr"/>
            <a:r>
              <a:rPr lang="en-US" sz="1800" b="1" dirty="0"/>
              <a:t>Z</a:t>
            </a:r>
          </a:p>
          <a:p>
            <a:pPr algn="ctr"/>
            <a:r>
              <a:rPr lang="en-US" sz="1800" b="1" dirty="0"/>
              <a:t>U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V</a:t>
            </a:r>
          </a:p>
          <a:p>
            <a:pPr algn="ctr"/>
            <a:r>
              <a:rPr lang="en-US" sz="1800" b="1" dirty="0"/>
              <a:t>I</a:t>
            </a:r>
          </a:p>
          <a:p>
            <a:pPr algn="ctr"/>
            <a:r>
              <a:rPr lang="en-US" sz="1800" b="1" dirty="0"/>
              <a:t>C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1138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21886" y="2047783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B410EA3-EBCD-D642-D7A5-259C2EA00597}"/>
              </a:ext>
            </a:extLst>
          </p:cNvPr>
          <p:cNvSpPr txBox="1">
            <a:spLocks/>
          </p:cNvSpPr>
          <p:nvPr/>
        </p:nvSpPr>
        <p:spPr>
          <a:xfrm>
            <a:off x="158146" y="5416755"/>
            <a:ext cx="3064355" cy="166129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Azure Database for MySQL Flexible Servers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D876B26-18C9-129F-0452-7A936CBF033D}"/>
              </a:ext>
            </a:extLst>
          </p:cNvPr>
          <p:cNvSpPr/>
          <p:nvPr/>
        </p:nvSpPr>
        <p:spPr>
          <a:xfrm>
            <a:off x="1403619" y="3461943"/>
            <a:ext cx="573408" cy="13057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615140-076F-ECA1-D91D-B14672BD1EAA}"/>
              </a:ext>
            </a:extLst>
          </p:cNvPr>
          <p:cNvSpPr/>
          <p:nvPr/>
        </p:nvSpPr>
        <p:spPr>
          <a:xfrm>
            <a:off x="934454" y="3786858"/>
            <a:ext cx="1463762" cy="514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  <p:bldP spid="3" grpId="0"/>
      <p:bldP spid="22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AF8F76-37DD-E3D9-CFFC-C012782DD978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73F64-C289-973E-5BED-F1AA4B1A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7E7D64-1AED-37BA-6270-DF2AA1F9E462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561813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D1E3B-35D0-874C-C676-BB473E65F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C9A0-4036-530B-D97B-60101E4A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7D9D-79AF-8F39-E028-9C0D5CE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53553-B2A6-72BE-EB92-7AAA258D73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8A73F-F49E-EBA2-7365-DA9D99CA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46D3-34C4-07ED-E1BF-4E05134C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2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80D09-FB0B-DC93-5AD5-D3C72CFEB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9C94D-0C4B-F93B-59C7-6D02A824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0F128-4D5C-F55F-5AF0-C0F9FE5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6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319793</TotalTime>
  <Words>10765</Words>
  <Application>Microsoft Macintosh PowerPoint</Application>
  <PresentationFormat>Custom</PresentationFormat>
  <Paragraphs>2930</Paragraphs>
  <Slides>218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7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BEFORE THIS ARE LIVE SLIDES</vt:lpstr>
      <vt:lpstr>PowerPoint Presentation</vt:lpstr>
      <vt:lpstr>AKS Cluster - Features</vt:lpstr>
      <vt:lpstr>AKS - Addons</vt:lpstr>
      <vt:lpstr>PowerPoint Presentation</vt:lpstr>
      <vt:lpstr>Which Ingress Controller to Use?</vt:lpstr>
      <vt:lpstr>PowerPoint Presentation</vt:lpstr>
      <vt:lpstr>Backup Slides</vt:lpstr>
      <vt:lpstr>PowerPoint Presentation</vt:lpstr>
      <vt:lpstr>PowerPoint Presentation</vt:lpstr>
      <vt:lpstr>Docker - Fundamentals</vt:lpstr>
      <vt:lpstr>Kubernetes - Imperative &amp; Declarative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1156</cp:revision>
  <dcterms:created xsi:type="dcterms:W3CDTF">2019-11-12T03:20:49Z</dcterms:created>
  <dcterms:modified xsi:type="dcterms:W3CDTF">2024-06-24T06:47:47Z</dcterms:modified>
</cp:coreProperties>
</file>